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err="1" smtClean="0"/>
              <a:t>new</a:t>
            </a:r>
            <a:r>
              <a:rPr lang="hr-HR" dirty="0" smtClean="0"/>
              <a:t> </a:t>
            </a:r>
            <a:r>
              <a:rPr lang="hr-HR" dirty="0" err="1" smtClean="0"/>
              <a:t>advances</a:t>
            </a:r>
            <a:r>
              <a:rPr lang="hr-HR" dirty="0" smtClean="0"/>
              <a:t> </a:t>
            </a:r>
            <a:r>
              <a:rPr lang="hr-HR" dirty="0" err="1" smtClean="0"/>
              <a:t>in</a:t>
            </a:r>
            <a:r>
              <a:rPr lang="hr-HR" dirty="0" smtClean="0"/>
              <a:t> </a:t>
            </a:r>
            <a:r>
              <a:rPr lang="hr-HR" dirty="0" err="1" smtClean="0"/>
              <a:t>aquaculture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977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3503712" y="269776"/>
            <a:ext cx="8229600" cy="1143000"/>
          </a:xfrm>
        </p:spPr>
        <p:txBody>
          <a:bodyPr/>
          <a:lstStyle/>
          <a:p>
            <a:pPr eaLnBrk="1" hangingPunct="1"/>
            <a:r>
              <a:rPr lang="hr-HR" sz="4400" b="1" dirty="0"/>
              <a:t>AQUACULTURE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591404" y="1161535"/>
            <a:ext cx="9036050" cy="157285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hr-HR" dirty="0"/>
          </a:p>
          <a:p>
            <a:r>
              <a:rPr lang="hr-HR" b="1" dirty="0" err="1"/>
              <a:t>Definition</a:t>
            </a:r>
            <a:r>
              <a:rPr lang="hr-HR" b="1" dirty="0"/>
              <a:t>: </a:t>
            </a:r>
            <a:r>
              <a:rPr lang="hr-HR" dirty="0"/>
              <a:t>F</a:t>
            </a:r>
            <a:r>
              <a:rPr lang="en-GB" dirty="0"/>
              <a:t>arming </a:t>
            </a:r>
            <a:r>
              <a:rPr lang="en-GB" dirty="0"/>
              <a:t>of aquatic organisms, including fish, molluscs, crustaceans and aquatic </a:t>
            </a:r>
            <a:r>
              <a:rPr lang="en-GB" dirty="0"/>
              <a:t>plants</a:t>
            </a:r>
            <a:r>
              <a:rPr lang="hr-HR" dirty="0"/>
              <a:t>,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any</a:t>
            </a:r>
            <a:r>
              <a:rPr lang="hr-HR" dirty="0"/>
              <a:t> </a:t>
            </a:r>
            <a:r>
              <a:rPr lang="hr-HR" dirty="0" err="1"/>
              <a:t>type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aquatic</a:t>
            </a:r>
            <a:r>
              <a:rPr lang="hr-HR" dirty="0"/>
              <a:t> </a:t>
            </a:r>
            <a:r>
              <a:rPr lang="hr-HR" dirty="0" err="1" smtClean="0"/>
              <a:t>environment</a:t>
            </a:r>
            <a:endParaRPr lang="hr-HR" dirty="0" smtClean="0"/>
          </a:p>
          <a:p>
            <a:r>
              <a:rPr lang="hr-HR" dirty="0" err="1" smtClean="0"/>
              <a:t>Fastest</a:t>
            </a:r>
            <a:r>
              <a:rPr lang="hr-HR" dirty="0" smtClean="0"/>
              <a:t> </a:t>
            </a:r>
            <a:r>
              <a:rPr lang="hr-HR" dirty="0" err="1" smtClean="0"/>
              <a:t>growing</a:t>
            </a:r>
            <a:r>
              <a:rPr lang="hr-HR" dirty="0" smtClean="0"/>
              <a:t> </a:t>
            </a:r>
            <a:r>
              <a:rPr lang="hr-HR" dirty="0" err="1" smtClean="0"/>
              <a:t>food</a:t>
            </a:r>
            <a:r>
              <a:rPr lang="hr-HR" dirty="0" smtClean="0"/>
              <a:t> </a:t>
            </a:r>
            <a:r>
              <a:rPr lang="hr-HR" dirty="0" err="1" smtClean="0"/>
              <a:t>sector</a:t>
            </a:r>
            <a:r>
              <a:rPr lang="hr-HR" dirty="0" smtClean="0"/>
              <a:t> </a:t>
            </a:r>
            <a:r>
              <a:rPr lang="hr-HR" dirty="0" err="1" smtClean="0"/>
              <a:t>in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world</a:t>
            </a:r>
            <a:endParaRPr lang="hr-HR" dirty="0" smtClean="0"/>
          </a:p>
          <a:p>
            <a:r>
              <a:rPr lang="hr-HR" dirty="0" err="1"/>
              <a:t>A</a:t>
            </a:r>
            <a:r>
              <a:rPr lang="hr-HR" dirty="0" err="1" smtClean="0"/>
              <a:t>round</a:t>
            </a:r>
            <a:r>
              <a:rPr lang="hr-HR" dirty="0" smtClean="0"/>
              <a:t> 5oo </a:t>
            </a:r>
            <a:r>
              <a:rPr lang="hr-HR" dirty="0" err="1" smtClean="0"/>
              <a:t>species</a:t>
            </a:r>
            <a:r>
              <a:rPr lang="hr-HR" dirty="0" smtClean="0"/>
              <a:t> </a:t>
            </a:r>
            <a:r>
              <a:rPr lang="hr-HR" dirty="0" err="1" smtClean="0"/>
              <a:t>in</a:t>
            </a:r>
            <a:r>
              <a:rPr lang="hr-HR" dirty="0" smtClean="0"/>
              <a:t> </a:t>
            </a:r>
            <a:r>
              <a:rPr lang="hr-HR" dirty="0" err="1" smtClean="0"/>
              <a:t>production</a:t>
            </a:r>
            <a:r>
              <a:rPr lang="hr-HR" dirty="0" smtClean="0"/>
              <a:t> </a:t>
            </a:r>
            <a:r>
              <a:rPr lang="hr-HR" dirty="0" err="1" smtClean="0"/>
              <a:t>worldwide</a:t>
            </a:r>
            <a:endParaRPr lang="hr-HR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4978" y="2879949"/>
            <a:ext cx="5877022" cy="3978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19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211" y="186507"/>
            <a:ext cx="8345978" cy="1280890"/>
          </a:xfrm>
        </p:spPr>
        <p:txBody>
          <a:bodyPr/>
          <a:lstStyle/>
          <a:p>
            <a:r>
              <a:rPr lang="hr-HR" b="1" dirty="0" err="1" smtClean="0"/>
              <a:t>challenges</a:t>
            </a:r>
            <a:r>
              <a:rPr lang="hr-HR" b="1" dirty="0" smtClean="0"/>
              <a:t> </a:t>
            </a:r>
            <a:r>
              <a:rPr lang="hr-HR" b="1" dirty="0" err="1" smtClean="0"/>
              <a:t>in</a:t>
            </a:r>
            <a:r>
              <a:rPr lang="hr-HR" b="1" dirty="0" smtClean="0"/>
              <a:t> </a:t>
            </a:r>
            <a:r>
              <a:rPr lang="hr-HR" b="1" dirty="0" err="1" smtClean="0"/>
              <a:t>near</a:t>
            </a:r>
            <a:r>
              <a:rPr lang="hr-HR" b="1" dirty="0" smtClean="0"/>
              <a:t> future..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3" y="1340768"/>
            <a:ext cx="9716556" cy="4824536"/>
          </a:xfrm>
        </p:spPr>
        <p:txBody>
          <a:bodyPr>
            <a:normAutofit lnSpcReduction="10000"/>
          </a:bodyPr>
          <a:lstStyle/>
          <a:p>
            <a:r>
              <a:rPr lang="hr-HR" dirty="0" err="1"/>
              <a:t>G</a:t>
            </a:r>
            <a:r>
              <a:rPr lang="hr-HR" dirty="0" err="1" smtClean="0"/>
              <a:t>rowth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aquaculture</a:t>
            </a:r>
            <a:r>
              <a:rPr lang="hr-HR" dirty="0" smtClean="0"/>
              <a:t> </a:t>
            </a:r>
            <a:r>
              <a:rPr lang="hr-HR" dirty="0" err="1" smtClean="0"/>
              <a:t>production</a:t>
            </a:r>
            <a:r>
              <a:rPr lang="hr-HR" dirty="0" smtClean="0"/>
              <a:t> </a:t>
            </a:r>
            <a:r>
              <a:rPr lang="hr-HR" dirty="0" err="1" smtClean="0"/>
              <a:t>will</a:t>
            </a:r>
            <a:r>
              <a:rPr lang="hr-HR" dirty="0" smtClean="0"/>
              <a:t> </a:t>
            </a:r>
            <a:r>
              <a:rPr lang="hr-HR" dirty="0" err="1" smtClean="0"/>
              <a:t>continue</a:t>
            </a:r>
            <a:r>
              <a:rPr lang="hr-HR" dirty="0" smtClean="0"/>
              <a:t> </a:t>
            </a:r>
          </a:p>
          <a:p>
            <a:r>
              <a:rPr lang="hr-HR" dirty="0" smtClean="0"/>
              <a:t>Major </a:t>
            </a:r>
            <a:r>
              <a:rPr lang="hr-HR" dirty="0" err="1" smtClean="0"/>
              <a:t>part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aquatic</a:t>
            </a:r>
            <a:r>
              <a:rPr lang="hr-HR" dirty="0" smtClean="0"/>
              <a:t> </a:t>
            </a:r>
            <a:r>
              <a:rPr lang="hr-HR" dirty="0" err="1" smtClean="0"/>
              <a:t>products</a:t>
            </a:r>
            <a:r>
              <a:rPr lang="hr-HR" dirty="0" smtClean="0"/>
              <a:t> </a:t>
            </a:r>
            <a:r>
              <a:rPr lang="hr-HR" dirty="0" err="1" smtClean="0"/>
              <a:t>consumed</a:t>
            </a:r>
            <a:r>
              <a:rPr lang="hr-HR" dirty="0" smtClean="0"/>
              <a:t> </a:t>
            </a:r>
            <a:r>
              <a:rPr lang="hr-HR" dirty="0" err="1" smtClean="0"/>
              <a:t>will</a:t>
            </a:r>
            <a:r>
              <a:rPr lang="hr-HR" dirty="0" smtClean="0"/>
              <a:t> </a:t>
            </a:r>
            <a:r>
              <a:rPr lang="hr-HR" dirty="0" err="1" smtClean="0"/>
              <a:t>come</a:t>
            </a:r>
            <a:r>
              <a:rPr lang="hr-HR" dirty="0" smtClean="0"/>
              <a:t> </a:t>
            </a:r>
            <a:r>
              <a:rPr lang="hr-HR" dirty="0" err="1" smtClean="0"/>
              <a:t>from</a:t>
            </a:r>
            <a:r>
              <a:rPr lang="hr-HR" dirty="0" smtClean="0"/>
              <a:t> </a:t>
            </a:r>
            <a:r>
              <a:rPr lang="hr-HR" dirty="0" err="1" smtClean="0"/>
              <a:t>aquaculture</a:t>
            </a:r>
            <a:r>
              <a:rPr lang="hr-HR" dirty="0" smtClean="0"/>
              <a:t> </a:t>
            </a:r>
          </a:p>
          <a:p>
            <a:r>
              <a:rPr lang="hr-HR" dirty="0" err="1" smtClean="0"/>
              <a:t>Challanges</a:t>
            </a:r>
            <a:r>
              <a:rPr lang="hr-HR" dirty="0" smtClean="0"/>
              <a:t> </a:t>
            </a:r>
            <a:r>
              <a:rPr lang="hr-HR" dirty="0" err="1" smtClean="0"/>
              <a:t>in</a:t>
            </a:r>
            <a:r>
              <a:rPr lang="hr-HR" dirty="0" smtClean="0"/>
              <a:t> future: </a:t>
            </a:r>
          </a:p>
          <a:p>
            <a:pPr lvl="1"/>
            <a:r>
              <a:rPr lang="hr-HR" dirty="0" err="1"/>
              <a:t>C</a:t>
            </a:r>
            <a:r>
              <a:rPr lang="hr-HR" dirty="0" err="1" smtClean="0"/>
              <a:t>onflicts</a:t>
            </a:r>
            <a:r>
              <a:rPr lang="hr-HR" dirty="0" smtClean="0"/>
              <a:t> </a:t>
            </a:r>
            <a:r>
              <a:rPr lang="hr-HR" dirty="0" err="1" smtClean="0"/>
              <a:t>related</a:t>
            </a:r>
            <a:r>
              <a:rPr lang="hr-HR" dirty="0" smtClean="0"/>
              <a:t> to </a:t>
            </a:r>
            <a:r>
              <a:rPr lang="hr-HR" dirty="0" err="1" smtClean="0"/>
              <a:t>the</a:t>
            </a:r>
            <a:r>
              <a:rPr lang="hr-HR" dirty="0" smtClean="0"/>
              <a:t> use </a:t>
            </a:r>
            <a:r>
              <a:rPr lang="hr-HR" dirty="0" err="1" smtClean="0"/>
              <a:t>of</a:t>
            </a:r>
            <a:r>
              <a:rPr lang="hr-HR" dirty="0" smtClean="0"/>
              <a:t> water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land</a:t>
            </a:r>
            <a:endParaRPr lang="hr-HR" dirty="0" smtClean="0"/>
          </a:p>
          <a:p>
            <a:pPr lvl="1"/>
            <a:r>
              <a:rPr lang="hr-HR" dirty="0" err="1" smtClean="0"/>
              <a:t>Feed</a:t>
            </a:r>
            <a:r>
              <a:rPr lang="hr-HR" dirty="0" smtClean="0"/>
              <a:t>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seed</a:t>
            </a:r>
            <a:r>
              <a:rPr lang="hr-HR" dirty="0" smtClean="0"/>
              <a:t> </a:t>
            </a:r>
            <a:r>
              <a:rPr lang="hr-HR" dirty="0" err="1" smtClean="0"/>
              <a:t>avaliability</a:t>
            </a:r>
            <a:endParaRPr lang="hr-HR" dirty="0" smtClean="0"/>
          </a:p>
          <a:p>
            <a:pPr lvl="1"/>
            <a:r>
              <a:rPr lang="hr-HR" dirty="0" err="1"/>
              <a:t>I</a:t>
            </a:r>
            <a:r>
              <a:rPr lang="hr-HR" dirty="0" err="1" smtClean="0"/>
              <a:t>nteraction</a:t>
            </a:r>
            <a:r>
              <a:rPr lang="hr-HR" dirty="0" smtClean="0"/>
              <a:t> </a:t>
            </a:r>
            <a:r>
              <a:rPr lang="hr-HR" dirty="0" err="1" smtClean="0"/>
              <a:t>with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environment</a:t>
            </a:r>
            <a:endParaRPr lang="hr-HR" dirty="0" smtClean="0"/>
          </a:p>
          <a:p>
            <a:pPr lvl="1"/>
            <a:r>
              <a:rPr lang="hr-HR" dirty="0" err="1"/>
              <a:t>D</a:t>
            </a:r>
            <a:r>
              <a:rPr lang="hr-HR" dirty="0" err="1" smtClean="0"/>
              <a:t>isease</a:t>
            </a:r>
            <a:r>
              <a:rPr lang="hr-HR" dirty="0" smtClean="0"/>
              <a:t> </a:t>
            </a:r>
            <a:r>
              <a:rPr lang="hr-HR" dirty="0" err="1" smtClean="0"/>
              <a:t>prevention</a:t>
            </a:r>
            <a:r>
              <a:rPr lang="hr-HR" dirty="0" smtClean="0"/>
              <a:t>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treatments</a:t>
            </a:r>
            <a:endParaRPr lang="hr-HR" dirty="0" smtClean="0"/>
          </a:p>
          <a:p>
            <a:pPr lvl="1"/>
            <a:r>
              <a:rPr lang="hr-HR" dirty="0"/>
              <a:t>D</a:t>
            </a:r>
            <a:r>
              <a:rPr lang="hr-HR" dirty="0" smtClean="0"/>
              <a:t>evelopment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adaptation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improved</a:t>
            </a:r>
            <a:r>
              <a:rPr lang="hr-HR" dirty="0" smtClean="0"/>
              <a:t> </a:t>
            </a:r>
            <a:r>
              <a:rPr lang="hr-HR" dirty="0" err="1" smtClean="0"/>
              <a:t>technologies</a:t>
            </a:r>
            <a:r>
              <a:rPr lang="hr-HR" dirty="0" smtClean="0"/>
              <a:t> for </a:t>
            </a:r>
            <a:r>
              <a:rPr lang="hr-HR" dirty="0" err="1" smtClean="0"/>
              <a:t>farming</a:t>
            </a:r>
            <a:endParaRPr lang="hr-HR" dirty="0" smtClean="0"/>
          </a:p>
          <a:p>
            <a:pPr lvl="1"/>
            <a:r>
              <a:rPr lang="hr-HR" dirty="0" smtClean="0"/>
              <a:t>Marketing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adverstising</a:t>
            </a:r>
            <a:endParaRPr lang="hr-HR" dirty="0" smtClean="0"/>
          </a:p>
          <a:p>
            <a:pPr lvl="1"/>
            <a:r>
              <a:rPr lang="hr-HR" dirty="0" err="1" smtClean="0"/>
              <a:t>Tracebility</a:t>
            </a:r>
            <a:r>
              <a:rPr lang="hr-HR" dirty="0" smtClean="0"/>
              <a:t>, </a:t>
            </a:r>
            <a:r>
              <a:rPr lang="hr-HR" dirty="0" err="1" smtClean="0"/>
              <a:t>certification</a:t>
            </a:r>
            <a:r>
              <a:rPr lang="hr-HR" dirty="0" smtClean="0"/>
              <a:t>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product</a:t>
            </a:r>
            <a:r>
              <a:rPr lang="hr-HR" dirty="0" smtClean="0"/>
              <a:t> </a:t>
            </a:r>
            <a:r>
              <a:rPr lang="hr-HR" dirty="0" err="1" smtClean="0"/>
              <a:t>security</a:t>
            </a:r>
            <a:r>
              <a:rPr lang="hr-HR" dirty="0" smtClean="0"/>
              <a:t> </a:t>
            </a:r>
          </a:p>
          <a:p>
            <a:pPr lvl="1"/>
            <a:r>
              <a:rPr lang="hr-HR" dirty="0" err="1" smtClean="0"/>
              <a:t>Adaptation</a:t>
            </a:r>
            <a:r>
              <a:rPr lang="hr-HR" dirty="0" smtClean="0"/>
              <a:t> to </a:t>
            </a:r>
            <a:r>
              <a:rPr lang="hr-HR" dirty="0" err="1" smtClean="0"/>
              <a:t>the</a:t>
            </a:r>
            <a:r>
              <a:rPr lang="hr-HR" dirty="0" smtClean="0"/>
              <a:t> global </a:t>
            </a:r>
            <a:r>
              <a:rPr lang="hr-HR" dirty="0" err="1" smtClean="0"/>
              <a:t>climate</a:t>
            </a:r>
            <a:r>
              <a:rPr lang="hr-HR" dirty="0" smtClean="0"/>
              <a:t> </a:t>
            </a:r>
            <a:r>
              <a:rPr lang="hr-HR" dirty="0" err="1" smtClean="0"/>
              <a:t>changes</a:t>
            </a:r>
            <a:r>
              <a:rPr lang="hr-HR" dirty="0" smtClean="0"/>
              <a:t> </a:t>
            </a:r>
          </a:p>
          <a:p>
            <a:pPr lvl="1"/>
            <a:r>
              <a:rPr lang="hr-HR" dirty="0" smtClean="0"/>
              <a:t>Capital </a:t>
            </a:r>
            <a:r>
              <a:rPr lang="hr-HR" dirty="0" err="1" smtClean="0"/>
              <a:t>investments</a:t>
            </a:r>
            <a:endParaRPr lang="hr-HR" dirty="0"/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01107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7953" y="442554"/>
            <a:ext cx="8534400" cy="1507067"/>
          </a:xfrm>
        </p:spPr>
        <p:txBody>
          <a:bodyPr/>
          <a:lstStyle/>
          <a:p>
            <a:r>
              <a:rPr lang="hr-HR" dirty="0" err="1" smtClean="0"/>
              <a:t>course</a:t>
            </a:r>
            <a:r>
              <a:rPr lang="hr-HR" dirty="0" smtClean="0"/>
              <a:t> </a:t>
            </a:r>
            <a:r>
              <a:rPr lang="hr-HR" dirty="0" err="1" smtClean="0"/>
              <a:t>overview</a:t>
            </a:r>
            <a:r>
              <a:rPr lang="hr-HR" dirty="0" smtClean="0"/>
              <a:t>: </a:t>
            </a:r>
            <a:r>
              <a:rPr lang="hr-HR" b="1" dirty="0" err="1" smtClean="0"/>
              <a:t>new</a:t>
            </a:r>
            <a:r>
              <a:rPr lang="hr-HR" b="1" dirty="0" smtClean="0"/>
              <a:t> </a:t>
            </a:r>
            <a:r>
              <a:rPr lang="hr-HR" b="1" dirty="0" err="1" smtClean="0"/>
              <a:t>advances</a:t>
            </a:r>
            <a:r>
              <a:rPr lang="hr-HR" b="1" dirty="0" smtClean="0"/>
              <a:t> </a:t>
            </a:r>
            <a:r>
              <a:rPr lang="hr-HR" b="1" dirty="0" err="1" smtClean="0"/>
              <a:t>in</a:t>
            </a:r>
            <a:r>
              <a:rPr lang="hr-HR" b="1" dirty="0" smtClean="0"/>
              <a:t> </a:t>
            </a:r>
            <a:r>
              <a:rPr lang="hr-HR" b="1" dirty="0" err="1" smtClean="0"/>
              <a:t>aqaculture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4255" y="1959919"/>
            <a:ext cx="8534400" cy="3615267"/>
          </a:xfrm>
        </p:spPr>
        <p:txBody>
          <a:bodyPr>
            <a:normAutofit fontScale="92500"/>
          </a:bodyPr>
          <a:lstStyle/>
          <a:p>
            <a:r>
              <a:rPr lang="en-GB" dirty="0"/>
              <a:t>The course will provide students with knowledge and information on recent technological developments, introduction of new species, recent changes and global trends in aquaculture industry. </a:t>
            </a:r>
            <a:endParaRPr lang="hr-HR" dirty="0" smtClean="0"/>
          </a:p>
          <a:p>
            <a:r>
              <a:rPr lang="en-GB" dirty="0" smtClean="0"/>
              <a:t>The </a:t>
            </a:r>
            <a:r>
              <a:rPr lang="en-GB" dirty="0"/>
              <a:t>course focus is on the most important technological innovations in the recent years, used in the production technologies for the new species, as well as the production of well - </a:t>
            </a:r>
            <a:r>
              <a:rPr lang="en-GB" dirty="0" smtClean="0"/>
              <a:t>recognised </a:t>
            </a:r>
            <a:r>
              <a:rPr lang="en-GB" dirty="0"/>
              <a:t>species (such as salmon, sea bass, carp and tilapia) with the use of new technological and/or management tools. 	</a:t>
            </a:r>
          </a:p>
          <a:p>
            <a:r>
              <a:rPr lang="hr-HR" dirty="0" err="1"/>
              <a:t>P</a:t>
            </a:r>
            <a:r>
              <a:rPr lang="hr-HR" dirty="0" err="1" smtClean="0"/>
              <a:t>ractical</a:t>
            </a:r>
            <a:r>
              <a:rPr lang="hr-HR" dirty="0" smtClean="0"/>
              <a:t> </a:t>
            </a:r>
            <a:r>
              <a:rPr lang="hr-HR" dirty="0" err="1" smtClean="0"/>
              <a:t>work</a:t>
            </a:r>
            <a:r>
              <a:rPr lang="hr-HR" dirty="0" smtClean="0"/>
              <a:t> on </a:t>
            </a:r>
            <a:r>
              <a:rPr lang="hr-HR" dirty="0" err="1" smtClean="0"/>
              <a:t>fish</a:t>
            </a:r>
            <a:r>
              <a:rPr lang="hr-HR" dirty="0" smtClean="0"/>
              <a:t>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bivalve</a:t>
            </a:r>
            <a:r>
              <a:rPr lang="hr-HR" dirty="0" smtClean="0"/>
              <a:t> </a:t>
            </a:r>
            <a:r>
              <a:rPr lang="hr-HR" dirty="0" err="1" smtClean="0"/>
              <a:t>farm</a:t>
            </a:r>
            <a:r>
              <a:rPr lang="hr-HR" dirty="0" smtClean="0"/>
              <a:t> </a:t>
            </a:r>
            <a:r>
              <a:rPr lang="hr-HR" dirty="0" err="1" smtClean="0"/>
              <a:t>and</a:t>
            </a:r>
            <a:r>
              <a:rPr lang="hr-HR" dirty="0" smtClean="0"/>
              <a:t> on </a:t>
            </a:r>
            <a:r>
              <a:rPr lang="hr-HR" dirty="0" err="1" smtClean="0"/>
              <a:t>recilculation</a:t>
            </a:r>
            <a:r>
              <a:rPr lang="hr-HR" dirty="0" smtClean="0"/>
              <a:t> </a:t>
            </a:r>
            <a:r>
              <a:rPr lang="hr-HR" dirty="0" err="1" smtClean="0"/>
              <a:t>hatchery</a:t>
            </a:r>
            <a:r>
              <a:rPr lang="hr-HR" dirty="0" smtClean="0"/>
              <a:t> </a:t>
            </a:r>
            <a:r>
              <a:rPr lang="en-US" dirty="0"/>
              <a:t>	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068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743307" cy="44970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352" y="2905323"/>
            <a:ext cx="6059648" cy="4041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1194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82629" cy="40562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629" y="2792330"/>
            <a:ext cx="6093085" cy="406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2631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94"/>
            <a:ext cx="4572396" cy="68585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5800" y="0"/>
            <a:ext cx="7646200" cy="5091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650551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11</TotalTime>
  <Words>206</Words>
  <Application>Microsoft Office PowerPoint</Application>
  <PresentationFormat>Widescreen</PresentationFormat>
  <Paragraphs>23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Century Gothic</vt:lpstr>
      <vt:lpstr>Wingdings 3</vt:lpstr>
      <vt:lpstr>Slice</vt:lpstr>
      <vt:lpstr>new advances in aquaculture</vt:lpstr>
      <vt:lpstr>AQUACULTURE</vt:lpstr>
      <vt:lpstr>challenges in near future..</vt:lpstr>
      <vt:lpstr>course overview: new advances in aqaculture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advances in aquaculture</dc:title>
  <dc:creator>zupan@unizd.hr</dc:creator>
  <cp:lastModifiedBy>zupan@unizd.hr</cp:lastModifiedBy>
  <cp:revision>2</cp:revision>
  <dcterms:created xsi:type="dcterms:W3CDTF">2021-03-29T13:15:08Z</dcterms:created>
  <dcterms:modified xsi:type="dcterms:W3CDTF">2021-03-29T13:27:05Z</dcterms:modified>
</cp:coreProperties>
</file>